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08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1439E1-93E9-8DEA-5D50-C2CDB952AE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C12758-8CC7-A80C-8BE9-67CBF671A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F3B8D8-F3B9-7613-9CC6-D8B6E2E2A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D54599-B449-DCE9-77C7-F5476A110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CF97C2-8E59-DB56-A235-0B38E6099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836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5E1F13-F44D-6E0B-01D0-14E060735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845C9A4-3D69-82E6-D566-A0E1C9E5B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76550E-D34D-9937-088C-237066647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72B172-E8D0-EE6A-3AE7-468174463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45F8DA-5651-BE60-63CF-BB1B284CB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524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15B2B7-0B2C-E0AB-89CC-47C92E2A1E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70A94B-1398-C3B8-0071-F4B7E9FE22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CBB1F5-CB12-87F8-EF9E-2E8F5CE41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CDCBA8-DAB0-C6A1-44C8-6AC01CD09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9CA89B-19CE-3045-482D-EA05CFB26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1433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7669A1-5D9F-C836-17EE-3D4BC7BF1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44E2DA-042C-F5D1-6A85-62D7DA4E7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D4607E-596D-9F3F-2CAC-23AACB9E5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294165-E3C3-4080-5F6C-51F54C80B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A54C1F-EF9C-81FD-BE3D-935732500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095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9489C8-77D7-C2ED-3C0E-839155E09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5D0DEA-1FD0-F7B8-1298-D54730E3E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5B370D-8A41-4E6A-96BD-8C9BF6CE1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8C3DF0-F822-1845-36DE-0D697D850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C196BC-23FA-4EFB-884C-E5495C11D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125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4FD7B5-56CC-9B60-0044-AFF4EF06D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DFCEB9-D18D-3046-5247-09B999D04C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FCFA65-C015-798A-E5F5-FE1B5B4DCF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56EB24-38E5-553E-B9C2-18CCD0CAA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0BFAA1-8999-D10A-9034-CD6B2C90C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55CE41-0C8A-BFA9-F6E2-ACE0B4E4C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842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7BF76-3767-E317-A0CC-EEE6D58A1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BD54B8-3D54-C052-0053-0AA339C507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7B8875-943A-FF14-8160-10E9A695C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CC99B4B-BFF7-8A35-810D-4321F14A0F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F08D573-C229-C5FC-BF36-3D84DF9FFD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9F46383-C94A-FBD9-D427-28304AC4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C3BDC3-8A76-EB53-0937-7C5306D65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C0E325F-0711-3572-47DE-986A8E692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798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80475A-B7B8-CCF1-10FE-8110AE37A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CC168D-64A5-A11A-CF76-6313502A5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65C093C-9AE3-C6E0-5936-D0F24347A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EC0992-1FFE-40A1-188B-256F22BFA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2420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B66A3B0-F9B0-4B54-1181-2BA52AC77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1AD7C4B-0583-1531-6764-A0B6AA356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2E7E7F-E8BE-8EA9-026D-621E43BFB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016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096523-A112-BEBF-FFBA-63E6F8451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B953BD-0790-9B30-9312-D4F5BF380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4C584B-6725-A921-E600-30E3A3068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5C7AC2-A517-E8F9-730C-5F7C2C204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35B7CE-22B9-C1BF-048D-25993D928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AD481A-0778-62DA-2A4A-A09A2890C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993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2ED69-F114-4C7E-6853-39D498736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9E1522D-E7AB-58C0-0A00-6FA8CED927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43D46F-196E-840F-51C9-8F4E84451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136B13-FB95-9F95-8184-2CD4273E3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4F8ED3-6E00-DC50-6C2C-8ED79A268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31E511-87F9-E910-2579-53ADF636B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64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649FA11-1A36-790D-D252-3C46441A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138DF4-DA88-55DB-5EEA-24AA60E259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74CBE0-453B-A491-E0E8-2148E627E7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E60255-6693-435C-972C-208182B0C0BD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F4DE9C-7977-3B3C-F112-1236B73D33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292AF3-4A01-68E1-4074-10446BBC2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0F176-3616-4F69-95E7-8F251A6A0C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9215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2B05D7A-015F-249F-F97D-4216F956B19A}"/>
              </a:ext>
            </a:extLst>
          </p:cNvPr>
          <p:cNvSpPr/>
          <p:nvPr/>
        </p:nvSpPr>
        <p:spPr>
          <a:xfrm>
            <a:off x="2069285" y="1159513"/>
            <a:ext cx="2393658" cy="3481431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0A28D7-79A6-6D4F-81CF-B47516C17B29}"/>
              </a:ext>
            </a:extLst>
          </p:cNvPr>
          <p:cNvSpPr/>
          <p:nvPr/>
        </p:nvSpPr>
        <p:spPr>
          <a:xfrm>
            <a:off x="4899171" y="1159513"/>
            <a:ext cx="2393658" cy="3481431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90AEC86-D42B-2318-4890-47B18B1F5186}"/>
              </a:ext>
            </a:extLst>
          </p:cNvPr>
          <p:cNvSpPr/>
          <p:nvPr/>
        </p:nvSpPr>
        <p:spPr>
          <a:xfrm>
            <a:off x="7729057" y="1152522"/>
            <a:ext cx="2393658" cy="3481431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435A6A-F910-0A1E-5B55-4EBBF03BDC72}"/>
              </a:ext>
            </a:extLst>
          </p:cNvPr>
          <p:cNvSpPr txBox="1"/>
          <p:nvPr/>
        </p:nvSpPr>
        <p:spPr>
          <a:xfrm>
            <a:off x="2164690" y="1333477"/>
            <a:ext cx="2202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가로 </a:t>
            </a:r>
            <a:r>
              <a:rPr lang="en-US" altLang="ko-KR" dirty="0"/>
              <a:t>1m x </a:t>
            </a:r>
            <a:r>
              <a:rPr lang="ko-KR" altLang="en-US" dirty="0"/>
              <a:t>세로 </a:t>
            </a:r>
            <a:r>
              <a:rPr lang="en-US" altLang="ko-KR" dirty="0"/>
              <a:t>2m</a:t>
            </a:r>
          </a:p>
          <a:p>
            <a:r>
              <a:rPr lang="en-US" altLang="ko-KR" dirty="0"/>
              <a:t>(3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8755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그림 42">
            <a:extLst>
              <a:ext uri="{FF2B5EF4-FFF2-40B4-BE49-F238E27FC236}">
                <a16:creationId xmlns:a16="http://schemas.microsoft.com/office/drawing/2014/main" id="{3DE92B0D-36A4-4217-B9A2-7B79FB50D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17" y="297157"/>
            <a:ext cx="3720044" cy="6263441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15EF2A4-EB1B-482D-986F-01483FFDCEE3}"/>
              </a:ext>
            </a:extLst>
          </p:cNvPr>
          <p:cNvSpPr/>
          <p:nvPr/>
        </p:nvSpPr>
        <p:spPr>
          <a:xfrm>
            <a:off x="150921" y="228559"/>
            <a:ext cx="3823751" cy="6400881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AE2E800-AF47-418F-8E66-2B99A8C73343}"/>
              </a:ext>
            </a:extLst>
          </p:cNvPr>
          <p:cNvSpPr/>
          <p:nvPr/>
        </p:nvSpPr>
        <p:spPr>
          <a:xfrm>
            <a:off x="8174243" y="228559"/>
            <a:ext cx="3823751" cy="6400881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CCC8390-F502-43E9-B4EE-B1A6937E6EC5}"/>
              </a:ext>
            </a:extLst>
          </p:cNvPr>
          <p:cNvSpPr/>
          <p:nvPr/>
        </p:nvSpPr>
        <p:spPr>
          <a:xfrm>
            <a:off x="4162582" y="228559"/>
            <a:ext cx="3823751" cy="6400881"/>
          </a:xfrm>
          <a:prstGeom prst="rect">
            <a:avLst/>
          </a:prstGeom>
          <a:noFill/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746F76-ACCB-46BC-A9B8-572BCF583D94}"/>
              </a:ext>
            </a:extLst>
          </p:cNvPr>
          <p:cNvSpPr txBox="1"/>
          <p:nvPr/>
        </p:nvSpPr>
        <p:spPr>
          <a:xfrm>
            <a:off x="380477" y="363983"/>
            <a:ext cx="33646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tx2">
                    <a:lumMod val="75000"/>
                  </a:schemeClr>
                </a:solidFill>
              </a:rPr>
              <a:t>스마트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FBAC28-B652-497A-A78A-739C767EF637}"/>
              </a:ext>
            </a:extLst>
          </p:cNvPr>
          <p:cNvSpPr txBox="1"/>
          <p:nvPr/>
        </p:nvSpPr>
        <p:spPr>
          <a:xfrm>
            <a:off x="4413681" y="363983"/>
            <a:ext cx="33646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tx2">
                    <a:lumMod val="75000"/>
                  </a:schemeClr>
                </a:solidFill>
              </a:rPr>
              <a:t>공항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74BE64-84C0-4A09-9260-3639FCAA815B}"/>
              </a:ext>
            </a:extLst>
          </p:cNvPr>
          <p:cNvSpPr txBox="1"/>
          <p:nvPr/>
        </p:nvSpPr>
        <p:spPr>
          <a:xfrm>
            <a:off x="8403799" y="363983"/>
            <a:ext cx="33646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tx2">
                    <a:lumMod val="75000"/>
                  </a:schemeClr>
                </a:solidFill>
              </a:rPr>
              <a:t>시스템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B6D59E58-BE67-427D-B47C-E0792B00D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1912" y="1818495"/>
            <a:ext cx="696935" cy="1483012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BB1FC79F-2B71-4344-970F-3B2940BE6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7136" y="1818495"/>
            <a:ext cx="715561" cy="1483012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7C06C031-BBA4-4B38-94C9-40B29EC428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3799" y="4278964"/>
            <a:ext cx="685786" cy="1483012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52A381C0-25E0-4F4C-BBE8-5BE806F529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4623" y="4278964"/>
            <a:ext cx="751393" cy="1483012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18F72236-8D93-4539-A303-D7AE8B35FB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95791" y="4278964"/>
            <a:ext cx="711117" cy="148301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4F66013-257A-42FE-8315-EA4A15AA6EEE}"/>
              </a:ext>
            </a:extLst>
          </p:cNvPr>
          <p:cNvSpPr txBox="1"/>
          <p:nvPr/>
        </p:nvSpPr>
        <p:spPr>
          <a:xfrm>
            <a:off x="8617363" y="3422017"/>
            <a:ext cx="9478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</a:rPr>
              <a:t>회원가입창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03ED087-C994-4947-9533-2E840F32E18D}"/>
              </a:ext>
            </a:extLst>
          </p:cNvPr>
          <p:cNvSpPr txBox="1"/>
          <p:nvPr/>
        </p:nvSpPr>
        <p:spPr>
          <a:xfrm>
            <a:off x="10247212" y="3465490"/>
            <a:ext cx="1605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</a:rPr>
              <a:t>목적지</a:t>
            </a:r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</a:rPr>
              <a:t>날짜 및 시간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</a:rPr>
              <a:t>선택 창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3008507-B6A9-4D36-9E48-924E6691F4C8}"/>
              </a:ext>
            </a:extLst>
          </p:cNvPr>
          <p:cNvSpPr txBox="1"/>
          <p:nvPr/>
        </p:nvSpPr>
        <p:spPr>
          <a:xfrm>
            <a:off x="8222931" y="5940019"/>
            <a:ext cx="12221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</a:rPr>
              <a:t>항공사 선택 창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B00437-1947-4664-8411-5A59598C282E}"/>
              </a:ext>
            </a:extLst>
          </p:cNvPr>
          <p:cNvSpPr txBox="1"/>
          <p:nvPr/>
        </p:nvSpPr>
        <p:spPr>
          <a:xfrm>
            <a:off x="9539235" y="5931081"/>
            <a:ext cx="10616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</a:rPr>
              <a:t>좌석 선택 창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A47868-CB98-49F4-92F0-21266C89D4CA}"/>
              </a:ext>
            </a:extLst>
          </p:cNvPr>
          <p:cNvSpPr txBox="1"/>
          <p:nvPr/>
        </p:nvSpPr>
        <p:spPr>
          <a:xfrm>
            <a:off x="10858151" y="5922263"/>
            <a:ext cx="10616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2">
                    <a:lumMod val="50000"/>
                  </a:schemeClr>
                </a:solidFill>
              </a:rPr>
              <a:t>QR</a:t>
            </a:r>
            <a:r>
              <a:rPr lang="ko-KR" altLang="en-US" sz="1200" dirty="0">
                <a:solidFill>
                  <a:schemeClr val="bg2">
                    <a:lumMod val="50000"/>
                  </a:schemeClr>
                </a:solidFill>
              </a:rPr>
              <a:t>티켓 발급</a:t>
            </a:r>
            <a:endParaRPr lang="en-US" altLang="ko-KR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6DEA40-023A-4693-A5EB-06BC676D276A}"/>
              </a:ext>
            </a:extLst>
          </p:cNvPr>
          <p:cNvSpPr txBox="1"/>
          <p:nvPr/>
        </p:nvSpPr>
        <p:spPr>
          <a:xfrm>
            <a:off x="9253464" y="1328653"/>
            <a:ext cx="1665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안드로이드 앱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5CFB3CA-C928-46BA-BBE9-493D2FE73113}"/>
              </a:ext>
            </a:extLst>
          </p:cNvPr>
          <p:cNvSpPr txBox="1"/>
          <p:nvPr/>
        </p:nvSpPr>
        <p:spPr>
          <a:xfrm>
            <a:off x="4305359" y="1457288"/>
            <a:ext cx="3532678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기능</a:t>
            </a:r>
            <a:endParaRPr lang="en-US" altLang="ko-KR" sz="16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fontAlgn="base"/>
            <a:endParaRPr lang="en-US" altLang="ko-KR" sz="1600" b="1" dirty="0"/>
          </a:p>
          <a:p>
            <a:pPr fontAlgn="base"/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▸  안드로이드 앱을 이용해 비행기표 예매</a:t>
            </a:r>
            <a:endParaRPr lang="en-US" altLang="ko-KR" sz="1050" dirty="0">
              <a:solidFill>
                <a:schemeClr val="bg2">
                  <a:lumMod val="50000"/>
                </a:schemeClr>
              </a:solidFill>
            </a:endParaRPr>
          </a:p>
          <a:p>
            <a:pPr fontAlgn="base"/>
            <a:endParaRPr lang="ko-KR" altLang="en-US" sz="200" dirty="0">
              <a:solidFill>
                <a:schemeClr val="bg2">
                  <a:lumMod val="50000"/>
                </a:schemeClr>
              </a:solidFill>
            </a:endParaRPr>
          </a:p>
          <a:p>
            <a:pPr fontAlgn="base"/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▸  얼굴인식 센서와 </a:t>
            </a:r>
            <a:r>
              <a:rPr lang="en-US" altLang="ko-KR" sz="1050" dirty="0">
                <a:solidFill>
                  <a:schemeClr val="bg2">
                    <a:lumMod val="50000"/>
                  </a:schemeClr>
                </a:solidFill>
              </a:rPr>
              <a:t>QR</a:t>
            </a:r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코드 스캔 등 신원확인</a:t>
            </a:r>
            <a:endParaRPr lang="en-US" altLang="ko-KR" sz="1050" dirty="0">
              <a:solidFill>
                <a:schemeClr val="bg2">
                  <a:lumMod val="50000"/>
                </a:schemeClr>
              </a:solidFill>
            </a:endParaRPr>
          </a:p>
          <a:p>
            <a:pPr fontAlgn="base"/>
            <a:endParaRPr lang="ko-KR" altLang="en-US" sz="200" dirty="0">
              <a:solidFill>
                <a:schemeClr val="bg2">
                  <a:lumMod val="50000"/>
                </a:schemeClr>
              </a:solidFill>
            </a:endParaRPr>
          </a:p>
          <a:p>
            <a:pPr fontAlgn="base"/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▸  </a:t>
            </a:r>
            <a:r>
              <a:rPr lang="en-US" altLang="ko-KR" sz="1050" dirty="0">
                <a:solidFill>
                  <a:schemeClr val="bg2">
                    <a:lumMod val="50000"/>
                  </a:schemeClr>
                </a:solidFill>
              </a:rPr>
              <a:t>DC </a:t>
            </a:r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모터를 제어하여 컨베이어 벨트 제어</a:t>
            </a:r>
            <a:endParaRPr lang="en-US" altLang="ko-KR" sz="1050" dirty="0">
              <a:solidFill>
                <a:schemeClr val="bg2">
                  <a:lumMod val="50000"/>
                </a:schemeClr>
              </a:solidFill>
            </a:endParaRPr>
          </a:p>
          <a:p>
            <a:pPr fontAlgn="base"/>
            <a:endParaRPr lang="ko-KR" altLang="en-US" sz="200" dirty="0">
              <a:solidFill>
                <a:schemeClr val="bg2">
                  <a:lumMod val="50000"/>
                </a:schemeClr>
              </a:solidFill>
            </a:endParaRPr>
          </a:p>
          <a:p>
            <a:pPr fontAlgn="base"/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▸  </a:t>
            </a:r>
            <a:r>
              <a:rPr lang="ko-KR" altLang="en-US" sz="1050" dirty="0" err="1">
                <a:solidFill>
                  <a:schemeClr val="bg2">
                    <a:lumMod val="50000"/>
                  </a:schemeClr>
                </a:solidFill>
              </a:rPr>
              <a:t>라즈베리파이</a:t>
            </a:r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 카메라를 통해 반입 금지 물품 검사</a:t>
            </a:r>
            <a:endParaRPr lang="en-US" altLang="ko-KR" sz="1050" dirty="0">
              <a:solidFill>
                <a:schemeClr val="bg2">
                  <a:lumMod val="50000"/>
                </a:schemeClr>
              </a:solidFill>
            </a:endParaRPr>
          </a:p>
          <a:p>
            <a:pPr fontAlgn="base"/>
            <a:endParaRPr lang="ko-KR" altLang="en-US" sz="200" dirty="0">
              <a:solidFill>
                <a:schemeClr val="bg2">
                  <a:lumMod val="50000"/>
                </a:schemeClr>
              </a:solidFill>
            </a:endParaRPr>
          </a:p>
          <a:p>
            <a:pPr fontAlgn="base"/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▸  압력 센서를 사용해 수화물의 무게 및 유무 측정</a:t>
            </a:r>
            <a:endParaRPr lang="en-US" altLang="ko-KR" sz="1050" dirty="0">
              <a:solidFill>
                <a:schemeClr val="bg2">
                  <a:lumMod val="50000"/>
                </a:schemeClr>
              </a:solidFill>
            </a:endParaRPr>
          </a:p>
          <a:p>
            <a:pPr fontAlgn="base"/>
            <a:endParaRPr lang="ko-KR" altLang="en-US" sz="200" dirty="0">
              <a:solidFill>
                <a:schemeClr val="bg2">
                  <a:lumMod val="50000"/>
                </a:schemeClr>
              </a:solidFill>
            </a:endParaRPr>
          </a:p>
          <a:p>
            <a:pPr fontAlgn="base"/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▸  </a:t>
            </a:r>
            <a:r>
              <a:rPr lang="en-US" altLang="ko-KR" sz="1050" dirty="0">
                <a:solidFill>
                  <a:schemeClr val="bg2">
                    <a:lumMod val="50000"/>
                  </a:schemeClr>
                </a:solidFill>
              </a:rPr>
              <a:t>DC </a:t>
            </a:r>
            <a:r>
              <a:rPr lang="ko-KR" altLang="en-US" sz="1050" dirty="0" err="1">
                <a:solidFill>
                  <a:schemeClr val="bg2">
                    <a:lumMod val="50000"/>
                  </a:schemeClr>
                </a:solidFill>
              </a:rPr>
              <a:t>액추에이터와</a:t>
            </a:r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 금속 감지 센서를 이용한 금속 감지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D74EB7-E3C6-41BC-AA9A-F7BB0204B99C}"/>
              </a:ext>
            </a:extLst>
          </p:cNvPr>
          <p:cNvSpPr txBox="1"/>
          <p:nvPr/>
        </p:nvSpPr>
        <p:spPr>
          <a:xfrm>
            <a:off x="282819" y="1503455"/>
            <a:ext cx="3051281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작품 개요</a:t>
            </a:r>
            <a:endParaRPr lang="en-US" altLang="ko-KR" sz="1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endParaRPr lang="en-US" altLang="ko-KR" sz="1400" b="1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비행기를 탈 때 수속하는 과정이 너무 오래 걸리고 사람이 일일이 하다 보니 불편하다</a:t>
            </a:r>
            <a:r>
              <a:rPr lang="en-US" altLang="ko-KR" sz="1050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그래서 그 과정을 무인으로 빠르게 끝낼 수 있으면 어떨까</a:t>
            </a:r>
            <a:r>
              <a:rPr lang="en-US" altLang="ko-KR" sz="1050" dirty="0">
                <a:solidFill>
                  <a:schemeClr val="bg2">
                    <a:lumMod val="50000"/>
                  </a:schemeClr>
                </a:solidFill>
              </a:rPr>
              <a:t>? </a:t>
            </a:r>
            <a:r>
              <a:rPr lang="ko-KR" altLang="en-US" sz="1050" dirty="0">
                <a:solidFill>
                  <a:schemeClr val="bg2">
                    <a:lumMod val="50000"/>
                  </a:schemeClr>
                </a:solidFill>
              </a:rPr>
              <a:t>라는 생각을 하게 되었고 이 생각을 작품으로 구현하고 싶어서 제안하게 되었다</a:t>
            </a:r>
            <a:r>
              <a:rPr lang="en-US" altLang="ko-KR" sz="1050" dirty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ko-KR" altLang="en-US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D9469C68-0689-460C-88E9-3F1117EC1A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6593" y="3303296"/>
            <a:ext cx="1275467" cy="1502446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71A27B06-3066-4C31-A592-7B2B5DABD6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07544" y="3301507"/>
            <a:ext cx="1244778" cy="1504235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AAE5E070-2EFC-4FA3-9E48-C42058206D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4483104" y="5057079"/>
            <a:ext cx="1502444" cy="1275468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CB46B6B9-6034-4931-9FA7-C49546F0DC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5400000">
            <a:off x="6178708" y="5095202"/>
            <a:ext cx="1502447" cy="124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854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127</Words>
  <Application>Microsoft Office PowerPoint</Application>
  <PresentationFormat>와이드스크린</PresentationFormat>
  <Paragraphs>29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30</cp:revision>
  <dcterms:created xsi:type="dcterms:W3CDTF">2023-09-04T23:15:51Z</dcterms:created>
  <dcterms:modified xsi:type="dcterms:W3CDTF">2023-09-08T04:22:33Z</dcterms:modified>
</cp:coreProperties>
</file>

<file path=docProps/thumbnail.jpeg>
</file>